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rot="-900000">
            <a:off x="274320" y="45720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?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 rot="1200000">
            <a:off x="7772400" y="2743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dirty="0">
                <a:solidFill>
                  <a:srgbClr val="6B5CA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 rot="-600000">
            <a:off x="8412480" y="38404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FF8C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?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 rot="1500000">
            <a:off x="731520" y="365760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0" dirty="0">
                <a:solidFill>
                  <a:srgbClr val="F5C54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?</a:t>
            </a:r>
            <a:endParaRPr lang="en-US" sz="5500" dirty="0"/>
          </a:p>
        </p:txBody>
      </p:sp>
      <p:sp>
        <p:nvSpPr>
          <p:cNvPr id="8" name="Text 6"/>
          <p:cNvSpPr/>
          <p:nvPr/>
        </p:nvSpPr>
        <p:spPr>
          <a:xfrm>
            <a:off x="457200" y="11887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SCIENCE WEEK 2026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114800" y="17373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dirty="0">
                <a:solidFill>
                  <a:srgbClr val="000000"/>
                </a:solidFill>
              </a:rPr>
              <a:t>🔍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457200" y="265176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CURIOSITY</a:t>
            </a:r>
            <a:endParaRPr lang="en-US" sz="7200" dirty="0"/>
          </a:p>
        </p:txBody>
      </p:sp>
      <p:sp>
        <p:nvSpPr>
          <p:cNvPr id="11" name="Text 9"/>
          <p:cNvSpPr/>
          <p:nvPr/>
        </p:nvSpPr>
        <p:spPr>
          <a:xfrm>
            <a:off x="457200" y="3566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rgbClr val="F5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YOUR Question?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Professors | British Science Week</a:t>
            </a:r>
            <a:endParaRPr lang="en-US" sz="1400" dirty="0"/>
          </a:p>
        </p:txBody>
      </p:sp>
      <p:pic>
        <p:nvPicPr>
          <p:cNvPr id="13" name="Picture 12" descr="spark2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206" y="365760"/>
            <a:ext cx="1067588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2286000" y="2286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POWER OF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286000" y="502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WHY?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little letters. One massive question.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57200" y="16459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B5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it's the reason we have EVERYTHING.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219456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WHY?</a:t>
            </a:r>
            <a:endParaRPr lang="en-US" sz="12000" dirty="0"/>
          </a:p>
        </p:txBody>
      </p:sp>
      <p:sp>
        <p:nvSpPr>
          <p:cNvPr id="10" name="Shape 8"/>
          <p:cNvSpPr/>
          <p:nvPr/>
        </p:nvSpPr>
        <p:spPr>
          <a:xfrm>
            <a:off x="1371600" y="3840480"/>
            <a:ext cx="6400800" cy="1005840"/>
          </a:xfrm>
          <a:prstGeom prst="rect">
            <a:avLst/>
          </a:prstGeom>
          <a:solidFill>
            <a:srgbClr val="E8F7F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554480" y="39776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 have no special talents. I am only passionately curious."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54480" y="443484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B5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Albert Einstein</a:t>
            </a:r>
            <a:endParaRPr lang="en-US" sz="1400" dirty="0"/>
          </a:p>
        </p:txBody>
      </p:sp>
      <p:pic>
        <p:nvPicPr>
          <p:cNvPr id="13" name="Picture 12" descr="spark2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383" y="320040"/>
            <a:ext cx="533794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731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Curious Questions That Changed The World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023360" cy="16459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457200" y="1371600"/>
            <a:ext cx="109728" cy="1645920"/>
          </a:xfrm>
          <a:prstGeom prst="rect">
            <a:avLst/>
          </a:prstGeom>
          <a:solidFill>
            <a:srgbClr val="E85A5A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85800" y="15087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🍎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371600" y="15087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Isaac Newton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20116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"Why does it fall DOWN and not UP?"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2560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E8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Discovered GRAVITY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63440" y="1371600"/>
            <a:ext cx="4023360" cy="16459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663440" y="1371600"/>
            <a:ext cx="109728" cy="164592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892040" y="15087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✨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5577840" y="15087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Marie Curie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892040" y="20116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"Why do some rocks glow in the dark?"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892040" y="2560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Discovered radioactivity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3200400"/>
            <a:ext cx="4023360" cy="16459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57200" y="3200400"/>
            <a:ext cx="109728" cy="1645920"/>
          </a:xfrm>
          <a:prstGeom prst="rect">
            <a:avLst/>
          </a:prstGeom>
          <a:solidFill>
            <a:srgbClr val="F5C542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85800" y="33375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✈️</a:t>
            </a:r>
            <a:endParaRPr lang="en-US" sz="3600" dirty="0"/>
          </a:p>
        </p:txBody>
      </p:sp>
      <p:sp>
        <p:nvSpPr>
          <p:cNvPr id="20" name="Text 18"/>
          <p:cNvSpPr/>
          <p:nvPr/>
        </p:nvSpPr>
        <p:spPr>
          <a:xfrm>
            <a:off x="1371600" y="33375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Wright Brothers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85800" y="38404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"Why can birds fly but humans can't?"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85800" y="43891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5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Built the first AEROPLANE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663440" y="3200400"/>
            <a:ext cx="4023360" cy="16459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4663440" y="3200400"/>
            <a:ext cx="109728" cy="1645920"/>
          </a:xfrm>
          <a:prstGeom prst="rect">
            <a:avLst/>
          </a:prstGeom>
          <a:solidFill>
            <a:srgbClr val="6B5CA5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4892040" y="33375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💊</a:t>
            </a:r>
            <a:endParaRPr lang="en-US" sz="3600" dirty="0"/>
          </a:p>
        </p:txBody>
      </p:sp>
      <p:sp>
        <p:nvSpPr>
          <p:cNvPr id="26" name="Text 24"/>
          <p:cNvSpPr/>
          <p:nvPr/>
        </p:nvSpPr>
        <p:spPr>
          <a:xfrm>
            <a:off x="5577840" y="33375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Alexander Fleming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892040" y="38404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"Why aren't germs growing near that mould?"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892040" y="43891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B5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Discovered PENICILLIN</a:t>
            </a:r>
            <a:endParaRPr lang="en-US" sz="1200" dirty="0"/>
          </a:p>
        </p:txBody>
      </p:sp>
      <p:pic>
        <p:nvPicPr>
          <p:cNvPr id="29" name="Picture 28" descr="spark2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23" y="228600"/>
            <a:ext cx="533794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731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More Curious Minds...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2651760" cy="2560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457200" y="1371600"/>
            <a:ext cx="2651760" cy="91440"/>
          </a:xfrm>
          <a:prstGeom prst="rect">
            <a:avLst/>
          </a:prstGeom>
          <a:solidFill>
            <a:srgbClr val="F5C542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457200" y="155448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💡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594360" y="2194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Albert Einstein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25603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"What would it look like to ride on a beam of LIGHT?"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94360" y="32918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Changed how we understand space, time &amp; the universe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91840" y="1371600"/>
            <a:ext cx="2651760" cy="2560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3291840" y="1371600"/>
            <a:ext cx="2651760" cy="91440"/>
          </a:xfrm>
          <a:prstGeom prst="rect">
            <a:avLst/>
          </a:prstGeom>
          <a:solidFill>
            <a:srgbClr val="6B5CA5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3291840" y="155448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🌌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3429000" y="2194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Stephen Hawking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429000" y="25603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"What happens at the edge of a BLACK HOLE?"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29000" y="32918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B5C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Unlocked secrets of the universe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126480" y="1371600"/>
            <a:ext cx="2651760" cy="2560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126480" y="1371600"/>
            <a:ext cx="2651760" cy="91440"/>
          </a:xfrm>
          <a:prstGeom prst="rect">
            <a:avLst/>
          </a:prstGeom>
          <a:solidFill>
            <a:srgbClr val="5DD3C8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126480" y="155448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🌐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6263640" y="2194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 Berners-Lee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263640" y="25603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"What if every computer could share information instantly?"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263640" y="32918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DD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Invented the WORLD WIDE WEB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8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invention started with someone just like YOU asking a simple question.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question came from CURIOSITY.</a:t>
            </a:r>
            <a:endParaRPr lang="en-US" sz="2000" dirty="0"/>
          </a:p>
        </p:txBody>
      </p:sp>
      <p:pic>
        <p:nvPicPr>
          <p:cNvPr id="25" name="Picture 24" descr="spark2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23" y="228600"/>
            <a:ext cx="533794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828800" y="3200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is CURIOSITY?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 is when you REALLY want to know something...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097280" y="2103120"/>
            <a:ext cx="1097280" cy="1097280"/>
          </a:xfrm>
          <a:prstGeom prst="ellipse">
            <a:avLst/>
          </a:prstGeom>
          <a:solidFill>
            <a:srgbClr val="6B5CA5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97280" y="224028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❓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31520" y="329184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200400" y="2103120"/>
            <a:ext cx="1097280" cy="1097280"/>
          </a:xfrm>
          <a:prstGeom prst="ellipse">
            <a:avLst/>
          </a:prstGeom>
          <a:solidFill>
            <a:srgbClr val="5DD3C8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200400" y="224028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👀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2834640" y="329184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Closely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303520" y="2103120"/>
            <a:ext cx="1097280" cy="1097280"/>
          </a:xfrm>
          <a:prstGeom prst="ellipse">
            <a:avLst/>
          </a:prstGeom>
          <a:solidFill>
            <a:srgbClr val="FF8C00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5303520" y="224028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🧠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4937760" y="329184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Wondering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406640" y="2103120"/>
            <a:ext cx="1097280" cy="1097280"/>
          </a:xfrm>
          <a:prstGeom prst="ellipse">
            <a:avLst/>
          </a:prstGeom>
          <a:solidFill>
            <a:srgbClr val="F5C542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7406640" y="224028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000000"/>
                </a:solidFill>
              </a:rPr>
              <a:t>💡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7040880" y="329184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Discovering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Things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8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YOU curious?</a:t>
            </a:r>
            <a:endParaRPr lang="en-US" sz="2800" dirty="0"/>
          </a:p>
        </p:txBody>
      </p:sp>
      <p:pic>
        <p:nvPicPr>
          <p:cNvPr id="20" name="Picture 19" descr="spark2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23" y="320040"/>
            <a:ext cx="533794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THIS WEEK'S CHALLENGE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023360" y="822960"/>
            <a:ext cx="1097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rgbClr val="000000"/>
                </a:solidFill>
              </a:rPr>
              <a:t>🚀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457200" y="16459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Amazing Science Experiments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2057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5C5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exploring forces, energy, electricity &amp; more!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5603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Spark2 Method: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" y="3017520"/>
            <a:ext cx="1828800" cy="640080"/>
          </a:xfrm>
          <a:prstGeom prst="rect">
            <a:avLst/>
          </a:prstGeom>
          <a:solidFill>
            <a:srgbClr val="E85A5A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85800" y="3063240"/>
            <a:ext cx="548640" cy="548640"/>
          </a:xfrm>
          <a:prstGeom prst="ellipse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85800" y="31089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188720" y="31089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HOOK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468880" y="30632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→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2834640" y="3017520"/>
            <a:ext cx="1828800" cy="640080"/>
          </a:xfrm>
          <a:prstGeom prst="rect">
            <a:avLst/>
          </a:prstGeom>
          <a:solidFill>
            <a:srgbClr val="F5C542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2880360" y="3063240"/>
            <a:ext cx="548640" cy="548640"/>
          </a:xfrm>
          <a:prstGeom prst="ellipse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2880360" y="31089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383280" y="31089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663440" y="30632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→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5029200" y="3017520"/>
            <a:ext cx="1828800" cy="640080"/>
          </a:xfrm>
          <a:prstGeom prst="rect">
            <a:avLst/>
          </a:prstGeom>
          <a:solidFill>
            <a:srgbClr val="5DD3C8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5074920" y="3063240"/>
            <a:ext cx="548640" cy="548640"/>
          </a:xfrm>
          <a:prstGeom prst="ellipse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5074920" y="31089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577840" y="31089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858000" y="30632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→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7223760" y="3017520"/>
            <a:ext cx="1828800" cy="640080"/>
          </a:xfrm>
          <a:prstGeom prst="rect">
            <a:avLst/>
          </a:prstGeom>
          <a:solidFill>
            <a:srgbClr val="6B5CA5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269480" y="3063240"/>
            <a:ext cx="548640" cy="548640"/>
          </a:xfrm>
          <a:prstGeom prst="ellipse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7269480" y="31089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7772400" y="31089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8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Today, you're not just an audience — you're going to BE scientists!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57200" y="44805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F7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Future Skills through Science</a:t>
            </a:r>
            <a:endParaRPr lang="en-US" sz="1200" dirty="0"/>
          </a:p>
        </p:txBody>
      </p:sp>
      <p:pic>
        <p:nvPicPr>
          <p:cNvPr id="30" name="Picture 29" descr="spark2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23" y="228600"/>
            <a:ext cx="533794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5DD3C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1E3A5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YOUR MISSION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1371600" y="1280160"/>
            <a:ext cx="6400800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1554480" y="1371600"/>
            <a:ext cx="548640" cy="548640"/>
          </a:xfrm>
          <a:prstGeom prst="ellipse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554480" y="14173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286000" y="137160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CLOSELY — Scientists notice tiny details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371600" y="2194560"/>
            <a:ext cx="6400800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1554480" y="2286000"/>
            <a:ext cx="548640" cy="548640"/>
          </a:xfrm>
          <a:prstGeom prst="ellipse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554480" y="23317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286000" y="228600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yourself be SURPRISED — Wonder is precious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71600" y="3108960"/>
            <a:ext cx="6400800" cy="7315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554480" y="3200400"/>
            <a:ext cx="548640" cy="548640"/>
          </a:xfrm>
          <a:prstGeom prst="ellipse">
            <a:avLst/>
          </a:prstGeom>
          <a:solidFill>
            <a:srgbClr val="1E3A5F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554480" y="32461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2286000" y="320040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QUESTIONS — 'WHY?' and 'WHAT IF?'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ready to switch on your CURIOSITY?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114800" y="457200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🚀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rot="-900000">
            <a:off x="457200" y="45720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?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 rot="1200000">
            <a:off x="7498080" y="2743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0" dirty="0">
                <a:solidFill>
                  <a:srgbClr val="6B5CA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?</a:t>
            </a:r>
            <a:endParaRPr lang="en-US" sz="7000" dirty="0"/>
          </a:p>
        </p:txBody>
      </p:sp>
      <p:sp>
        <p:nvSpPr>
          <p:cNvPr id="4" name="Text 2"/>
          <p:cNvSpPr/>
          <p:nvPr/>
        </p:nvSpPr>
        <p:spPr>
          <a:xfrm rot="-600000">
            <a:off x="1371600" y="347472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dirty="0">
                <a:solidFill>
                  <a:srgbClr val="FF8C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?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 rot="1500000">
            <a:off x="6858000" y="365760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0" dirty="0">
                <a:solidFill>
                  <a:srgbClr val="F5C54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?</a:t>
            </a:r>
            <a:endParaRPr lang="en-US" sz="65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LET'S GET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5DD3C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CURIOUS!</a:t>
            </a:r>
            <a:endParaRPr lang="en-US" sz="8000" dirty="0"/>
          </a:p>
        </p:txBody>
      </p:sp>
      <p:sp>
        <p:nvSpPr>
          <p:cNvPr id="8" name="Text 6"/>
          <p:cNvSpPr/>
          <p:nvPr/>
        </p:nvSpPr>
        <p:spPr>
          <a:xfrm>
            <a:off x="2286000" y="3200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⭐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400800" y="3200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000000"/>
                </a:solidFill>
              </a:rPr>
              <a:t>⭐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457200" y="484632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8F7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Science Week 2026</a:t>
            </a:r>
            <a:endParaRPr lang="en-US" sz="1200" dirty="0"/>
          </a:p>
        </p:txBody>
      </p:sp>
      <p:pic>
        <p:nvPicPr>
          <p:cNvPr id="13" name="Picture 12" descr="spark2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206" y="4206240"/>
            <a:ext cx="1067588" cy="7315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British Science Week 2026 - Curiosity Assembly</dc:title>
  <dc:subject>PptxGenJS Presentation</dc:subject>
  <dc:creator>Spark2 Education</dc:creator>
  <cp:lastModifiedBy>Spark2 Education</cp:lastModifiedBy>
  <cp:revision>1</cp:revision>
  <dcterms:created xsi:type="dcterms:W3CDTF">2026-02-04T22:28:30Z</dcterms:created>
  <dcterms:modified xsi:type="dcterms:W3CDTF">2026-02-04T22:28:30Z</dcterms:modified>
</cp:coreProperties>
</file>